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5" Type="http://schemas.openxmlformats.org/officeDocument/2006/relationships/image" Target="../media/image6.sv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E5289C4-421F-2B46-85FD-3CDDC3E8A26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014269" y="29301456"/>
            <a:ext cx="18373724" cy="267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9</cp:revision>
  <cp:lastPrinted>2014-10-01T19:43:12Z</cp:lastPrinted>
  <dcterms:created xsi:type="dcterms:W3CDTF">2019-09-13T00:07:06Z</dcterms:created>
  <dcterms:modified xsi:type="dcterms:W3CDTF">2020-01-27T23:19:42Z</dcterms:modified>
</cp:coreProperties>
</file>